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3"/>
  </p:notesMasterIdLst>
  <p:sldIdLst>
    <p:sldId id="300" r:id="rId2"/>
  </p:sldIdLst>
  <p:sldSz cx="25920700" cy="160194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2D7"/>
    <a:srgbClr val="9A41DB"/>
    <a:srgbClr val="CE9BD8"/>
    <a:srgbClr val="FBE5D6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9"/>
    <p:restoredTop sz="97193"/>
  </p:normalViewPr>
  <p:slideViewPr>
    <p:cSldViewPr snapToGrid="0">
      <p:cViewPr varScale="1">
        <p:scale>
          <a:sx n="55" d="100"/>
          <a:sy n="55" d="100"/>
        </p:scale>
        <p:origin x="1184" y="20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3A9C6-EBE0-3C44-A393-926D6BA06922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1143000"/>
            <a:ext cx="4994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C375-2362-4B4F-A815-4BC101C010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720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0088" y="2621705"/>
            <a:ext cx="19440525" cy="5577146"/>
          </a:xfrm>
        </p:spPr>
        <p:txBody>
          <a:bodyPr anchor="b"/>
          <a:lstStyle>
            <a:lvl1pPr algn="ctr">
              <a:defRPr sz="127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0088" y="8413927"/>
            <a:ext cx="19440525" cy="3867661"/>
          </a:xfrm>
        </p:spPr>
        <p:txBody>
          <a:bodyPr/>
          <a:lstStyle>
            <a:lvl1pPr marL="0" indent="0" algn="ctr">
              <a:buNone/>
              <a:defRPr sz="5102"/>
            </a:lvl1pPr>
            <a:lvl2pPr marL="972007" indent="0" algn="ctr">
              <a:buNone/>
              <a:defRPr sz="4252"/>
            </a:lvl2pPr>
            <a:lvl3pPr marL="1944014" indent="0" algn="ctr">
              <a:buNone/>
              <a:defRPr sz="3827"/>
            </a:lvl3pPr>
            <a:lvl4pPr marL="2916022" indent="0" algn="ctr">
              <a:buNone/>
              <a:defRPr sz="3402"/>
            </a:lvl4pPr>
            <a:lvl5pPr marL="3888029" indent="0" algn="ctr">
              <a:buNone/>
              <a:defRPr sz="3402"/>
            </a:lvl5pPr>
            <a:lvl6pPr marL="4860036" indent="0" algn="ctr">
              <a:buNone/>
              <a:defRPr sz="3402"/>
            </a:lvl6pPr>
            <a:lvl7pPr marL="5832043" indent="0" algn="ctr">
              <a:buNone/>
              <a:defRPr sz="3402"/>
            </a:lvl7pPr>
            <a:lvl8pPr marL="6804050" indent="0" algn="ctr">
              <a:buNone/>
              <a:defRPr sz="3402"/>
            </a:lvl8pPr>
            <a:lvl9pPr marL="7776058" indent="0" algn="ctr">
              <a:buNone/>
              <a:defRPr sz="340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03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81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49501" y="852888"/>
            <a:ext cx="5589151" cy="135757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2048" y="852888"/>
            <a:ext cx="16443444" cy="1357575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176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6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548" y="3993744"/>
            <a:ext cx="22356604" cy="6663650"/>
          </a:xfrm>
        </p:spPr>
        <p:txBody>
          <a:bodyPr anchor="b"/>
          <a:lstStyle>
            <a:lvl1pPr>
              <a:defRPr sz="1275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8548" y="10720435"/>
            <a:ext cx="22356604" cy="3504256"/>
          </a:xfrm>
        </p:spPr>
        <p:txBody>
          <a:bodyPr/>
          <a:lstStyle>
            <a:lvl1pPr marL="0" indent="0">
              <a:buNone/>
              <a:defRPr sz="5102">
                <a:solidFill>
                  <a:schemeClr val="tx1">
                    <a:tint val="75000"/>
                  </a:schemeClr>
                </a:solidFill>
              </a:defRPr>
            </a:lvl1pPr>
            <a:lvl2pPr marL="972007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2pPr>
            <a:lvl3pPr marL="1944014" indent="0">
              <a:buNone/>
              <a:defRPr sz="3827">
                <a:solidFill>
                  <a:schemeClr val="tx1">
                    <a:tint val="75000"/>
                  </a:schemeClr>
                </a:solidFill>
              </a:defRPr>
            </a:lvl3pPr>
            <a:lvl4pPr marL="2916022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4pPr>
            <a:lvl5pPr marL="3888029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5pPr>
            <a:lvl6pPr marL="4860036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6pPr>
            <a:lvl7pPr marL="5832043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7pPr>
            <a:lvl8pPr marL="6804050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8pPr>
            <a:lvl9pPr marL="7776058" indent="0">
              <a:buNone/>
              <a:defRPr sz="34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33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2048" y="4264440"/>
            <a:ext cx="11016298" cy="101642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22354" y="4264440"/>
            <a:ext cx="11016298" cy="101642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93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4" y="852889"/>
            <a:ext cx="22356604" cy="309635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5425" y="3926995"/>
            <a:ext cx="10965670" cy="1924559"/>
          </a:xfrm>
        </p:spPr>
        <p:txBody>
          <a:bodyPr anchor="b"/>
          <a:lstStyle>
            <a:lvl1pPr marL="0" indent="0">
              <a:buNone/>
              <a:defRPr sz="5102" b="1"/>
            </a:lvl1pPr>
            <a:lvl2pPr marL="972007" indent="0">
              <a:buNone/>
              <a:defRPr sz="4252" b="1"/>
            </a:lvl2pPr>
            <a:lvl3pPr marL="1944014" indent="0">
              <a:buNone/>
              <a:defRPr sz="3827" b="1"/>
            </a:lvl3pPr>
            <a:lvl4pPr marL="2916022" indent="0">
              <a:buNone/>
              <a:defRPr sz="3402" b="1"/>
            </a:lvl4pPr>
            <a:lvl5pPr marL="3888029" indent="0">
              <a:buNone/>
              <a:defRPr sz="3402" b="1"/>
            </a:lvl5pPr>
            <a:lvl6pPr marL="4860036" indent="0">
              <a:buNone/>
              <a:defRPr sz="3402" b="1"/>
            </a:lvl6pPr>
            <a:lvl7pPr marL="5832043" indent="0">
              <a:buNone/>
              <a:defRPr sz="3402" b="1"/>
            </a:lvl7pPr>
            <a:lvl8pPr marL="6804050" indent="0">
              <a:buNone/>
              <a:defRPr sz="3402" b="1"/>
            </a:lvl8pPr>
            <a:lvl9pPr marL="7776058" indent="0">
              <a:buNone/>
              <a:defRPr sz="340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5425" y="5851554"/>
            <a:ext cx="10965670" cy="86067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122354" y="3926995"/>
            <a:ext cx="11019674" cy="1924559"/>
          </a:xfrm>
        </p:spPr>
        <p:txBody>
          <a:bodyPr anchor="b"/>
          <a:lstStyle>
            <a:lvl1pPr marL="0" indent="0">
              <a:buNone/>
              <a:defRPr sz="5102" b="1"/>
            </a:lvl1pPr>
            <a:lvl2pPr marL="972007" indent="0">
              <a:buNone/>
              <a:defRPr sz="4252" b="1"/>
            </a:lvl2pPr>
            <a:lvl3pPr marL="1944014" indent="0">
              <a:buNone/>
              <a:defRPr sz="3827" b="1"/>
            </a:lvl3pPr>
            <a:lvl4pPr marL="2916022" indent="0">
              <a:buNone/>
              <a:defRPr sz="3402" b="1"/>
            </a:lvl4pPr>
            <a:lvl5pPr marL="3888029" indent="0">
              <a:buNone/>
              <a:defRPr sz="3402" b="1"/>
            </a:lvl5pPr>
            <a:lvl6pPr marL="4860036" indent="0">
              <a:buNone/>
              <a:defRPr sz="3402" b="1"/>
            </a:lvl6pPr>
            <a:lvl7pPr marL="5832043" indent="0">
              <a:buNone/>
              <a:defRPr sz="3402" b="1"/>
            </a:lvl7pPr>
            <a:lvl8pPr marL="6804050" indent="0">
              <a:buNone/>
              <a:defRPr sz="3402" b="1"/>
            </a:lvl8pPr>
            <a:lvl9pPr marL="7776058" indent="0">
              <a:buNone/>
              <a:defRPr sz="3402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122354" y="5851554"/>
            <a:ext cx="11019674" cy="86067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65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585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60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5" y="1067964"/>
            <a:ext cx="8360100" cy="3737875"/>
          </a:xfrm>
        </p:spPr>
        <p:txBody>
          <a:bodyPr anchor="b"/>
          <a:lstStyle>
            <a:lvl1pPr>
              <a:defRPr sz="68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19674" y="2306507"/>
            <a:ext cx="13122354" cy="11384202"/>
          </a:xfrm>
        </p:spPr>
        <p:txBody>
          <a:bodyPr/>
          <a:lstStyle>
            <a:lvl1pPr>
              <a:defRPr sz="6803"/>
            </a:lvl1pPr>
            <a:lvl2pPr>
              <a:defRPr sz="5953"/>
            </a:lvl2pPr>
            <a:lvl3pPr>
              <a:defRPr sz="5102"/>
            </a:lvl3pPr>
            <a:lvl4pPr>
              <a:defRPr sz="4252"/>
            </a:lvl4pPr>
            <a:lvl5pPr>
              <a:defRPr sz="4252"/>
            </a:lvl5pPr>
            <a:lvl6pPr>
              <a:defRPr sz="4252"/>
            </a:lvl6pPr>
            <a:lvl7pPr>
              <a:defRPr sz="4252"/>
            </a:lvl7pPr>
            <a:lvl8pPr>
              <a:defRPr sz="4252"/>
            </a:lvl8pPr>
            <a:lvl9pPr>
              <a:defRPr sz="425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425" y="4805839"/>
            <a:ext cx="8360100" cy="8903411"/>
          </a:xfrm>
        </p:spPr>
        <p:txBody>
          <a:bodyPr/>
          <a:lstStyle>
            <a:lvl1pPr marL="0" indent="0">
              <a:buNone/>
              <a:defRPr sz="3402"/>
            </a:lvl1pPr>
            <a:lvl2pPr marL="972007" indent="0">
              <a:buNone/>
              <a:defRPr sz="2976"/>
            </a:lvl2pPr>
            <a:lvl3pPr marL="1944014" indent="0">
              <a:buNone/>
              <a:defRPr sz="2551"/>
            </a:lvl3pPr>
            <a:lvl4pPr marL="2916022" indent="0">
              <a:buNone/>
              <a:defRPr sz="2126"/>
            </a:lvl4pPr>
            <a:lvl5pPr marL="3888029" indent="0">
              <a:buNone/>
              <a:defRPr sz="2126"/>
            </a:lvl5pPr>
            <a:lvl6pPr marL="4860036" indent="0">
              <a:buNone/>
              <a:defRPr sz="2126"/>
            </a:lvl6pPr>
            <a:lvl7pPr marL="5832043" indent="0">
              <a:buNone/>
              <a:defRPr sz="2126"/>
            </a:lvl7pPr>
            <a:lvl8pPr marL="6804050" indent="0">
              <a:buNone/>
              <a:defRPr sz="2126"/>
            </a:lvl8pPr>
            <a:lvl9pPr marL="7776058" indent="0">
              <a:buNone/>
              <a:defRPr sz="21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89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25" y="1067964"/>
            <a:ext cx="8360100" cy="3737875"/>
          </a:xfrm>
        </p:spPr>
        <p:txBody>
          <a:bodyPr anchor="b"/>
          <a:lstStyle>
            <a:lvl1pPr>
              <a:defRPr sz="680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19674" y="2306507"/>
            <a:ext cx="13122354" cy="11384202"/>
          </a:xfrm>
        </p:spPr>
        <p:txBody>
          <a:bodyPr anchor="t"/>
          <a:lstStyle>
            <a:lvl1pPr marL="0" indent="0">
              <a:buNone/>
              <a:defRPr sz="6803"/>
            </a:lvl1pPr>
            <a:lvl2pPr marL="972007" indent="0">
              <a:buNone/>
              <a:defRPr sz="5953"/>
            </a:lvl2pPr>
            <a:lvl3pPr marL="1944014" indent="0">
              <a:buNone/>
              <a:defRPr sz="5102"/>
            </a:lvl3pPr>
            <a:lvl4pPr marL="2916022" indent="0">
              <a:buNone/>
              <a:defRPr sz="4252"/>
            </a:lvl4pPr>
            <a:lvl5pPr marL="3888029" indent="0">
              <a:buNone/>
              <a:defRPr sz="4252"/>
            </a:lvl5pPr>
            <a:lvl6pPr marL="4860036" indent="0">
              <a:buNone/>
              <a:defRPr sz="4252"/>
            </a:lvl6pPr>
            <a:lvl7pPr marL="5832043" indent="0">
              <a:buNone/>
              <a:defRPr sz="4252"/>
            </a:lvl7pPr>
            <a:lvl8pPr marL="6804050" indent="0">
              <a:buNone/>
              <a:defRPr sz="4252"/>
            </a:lvl8pPr>
            <a:lvl9pPr marL="7776058" indent="0">
              <a:buNone/>
              <a:defRPr sz="425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5425" y="4805839"/>
            <a:ext cx="8360100" cy="8903411"/>
          </a:xfrm>
        </p:spPr>
        <p:txBody>
          <a:bodyPr/>
          <a:lstStyle>
            <a:lvl1pPr marL="0" indent="0">
              <a:buNone/>
              <a:defRPr sz="3402"/>
            </a:lvl1pPr>
            <a:lvl2pPr marL="972007" indent="0">
              <a:buNone/>
              <a:defRPr sz="2976"/>
            </a:lvl2pPr>
            <a:lvl3pPr marL="1944014" indent="0">
              <a:buNone/>
              <a:defRPr sz="2551"/>
            </a:lvl3pPr>
            <a:lvl4pPr marL="2916022" indent="0">
              <a:buNone/>
              <a:defRPr sz="2126"/>
            </a:lvl4pPr>
            <a:lvl5pPr marL="3888029" indent="0">
              <a:buNone/>
              <a:defRPr sz="2126"/>
            </a:lvl5pPr>
            <a:lvl6pPr marL="4860036" indent="0">
              <a:buNone/>
              <a:defRPr sz="2126"/>
            </a:lvl6pPr>
            <a:lvl7pPr marL="5832043" indent="0">
              <a:buNone/>
              <a:defRPr sz="2126"/>
            </a:lvl7pPr>
            <a:lvl8pPr marL="6804050" indent="0">
              <a:buNone/>
              <a:defRPr sz="2126"/>
            </a:lvl8pPr>
            <a:lvl9pPr marL="7776058" indent="0">
              <a:buNone/>
              <a:defRPr sz="21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724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2048" y="852889"/>
            <a:ext cx="22356604" cy="3096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2048" y="4264440"/>
            <a:ext cx="22356604" cy="1016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82048" y="14847670"/>
            <a:ext cx="5832158" cy="852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5939E-1BCB-4841-B66F-C5A950FA1654}" type="datetimeFigureOut">
              <a:rPr kumimoji="1" lang="zh-CN" altLang="en-US" smtClean="0"/>
              <a:t>2025/7/30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86232" y="14847670"/>
            <a:ext cx="8748236" cy="852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06494" y="14847670"/>
            <a:ext cx="5832158" cy="852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435B-6BD6-AF40-A158-5D680A1D6F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0358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1944014" rtl="0" eaLnBrk="1" latinLnBrk="0" hangingPunct="1">
        <a:lnSpc>
          <a:spcPct val="90000"/>
        </a:lnSpc>
        <a:spcBef>
          <a:spcPct val="0"/>
        </a:spcBef>
        <a:buNone/>
        <a:defRPr sz="935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6004" indent="-486004" algn="l" defTabSz="1944014" rtl="0" eaLnBrk="1" latinLnBrk="0" hangingPunct="1">
        <a:lnSpc>
          <a:spcPct val="90000"/>
        </a:lnSpc>
        <a:spcBef>
          <a:spcPts val="2126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458011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5102" kern="1200">
          <a:solidFill>
            <a:schemeClr val="tx1"/>
          </a:solidFill>
          <a:latin typeface="+mn-lt"/>
          <a:ea typeface="+mn-ea"/>
          <a:cs typeface="+mn-cs"/>
        </a:defRPr>
      </a:lvl2pPr>
      <a:lvl3pPr marL="2430018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402025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4pPr>
      <a:lvl5pPr marL="4374032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5pPr>
      <a:lvl6pPr marL="5346040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6pPr>
      <a:lvl7pPr marL="6318047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7pPr>
      <a:lvl8pPr marL="7290054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8pPr>
      <a:lvl9pPr marL="8262061" indent="-486004" algn="l" defTabSz="1944014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38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1pPr>
      <a:lvl2pPr marL="972007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2pPr>
      <a:lvl3pPr marL="1944014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3pPr>
      <a:lvl4pPr marL="2916022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4pPr>
      <a:lvl5pPr marL="3888029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5pPr>
      <a:lvl6pPr marL="4860036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6pPr>
      <a:lvl7pPr marL="5832043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7pPr>
      <a:lvl8pPr marL="6804050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8pPr>
      <a:lvl9pPr marL="7776058" algn="l" defTabSz="1944014" rtl="0" eaLnBrk="1" latinLnBrk="0" hangingPunct="1">
        <a:defRPr sz="38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1C52-DA59-5F9F-8A4B-2FA9ECB16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A475BA1-5B63-9DA9-74BD-25F5F91BF740}"/>
              </a:ext>
            </a:extLst>
          </p:cNvPr>
          <p:cNvSpPr/>
          <p:nvPr/>
        </p:nvSpPr>
        <p:spPr>
          <a:xfrm>
            <a:off x="0" y="15162721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Bicubic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30BF067-E3BF-4D43-1D6D-2217FAA356ED}"/>
              </a:ext>
            </a:extLst>
          </p:cNvPr>
          <p:cNvSpPr/>
          <p:nvPr/>
        </p:nvSpPr>
        <p:spPr>
          <a:xfrm>
            <a:off x="4318000" y="15162721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SUPIR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4FC438A-C264-EF57-DE11-0F2D66062596}"/>
              </a:ext>
            </a:extLst>
          </p:cNvPr>
          <p:cNvSpPr/>
          <p:nvPr/>
        </p:nvSpPr>
        <p:spPr>
          <a:xfrm>
            <a:off x="8661400" y="15158213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D5627FC-0F0B-3527-2764-59641B811591}"/>
              </a:ext>
            </a:extLst>
          </p:cNvPr>
          <p:cNvSpPr/>
          <p:nvPr/>
        </p:nvSpPr>
        <p:spPr>
          <a:xfrm>
            <a:off x="13004800" y="15158213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MGLD-VSR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C2F2C4-9D0F-CFB5-39E0-9ED4FEF21BE2}"/>
              </a:ext>
            </a:extLst>
          </p:cNvPr>
          <p:cNvSpPr/>
          <p:nvPr/>
        </p:nvSpPr>
        <p:spPr>
          <a:xfrm>
            <a:off x="17335499" y="15158213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SeedVR-7B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F324977-A6BC-FC1B-90E8-808E7528531A}"/>
              </a:ext>
            </a:extLst>
          </p:cNvPr>
          <p:cNvSpPr/>
          <p:nvPr/>
        </p:nvSpPr>
        <p:spPr>
          <a:xfrm>
            <a:off x="21729700" y="15162721"/>
            <a:ext cx="4191001" cy="856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Vivid-VR</a:t>
            </a:r>
            <a:endParaRPr kumimoji="1"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E16EC3A-4E0A-6699-5012-856E9E4A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0" t="20800" r="82002" b="61311"/>
          <a:stretch>
            <a:fillRect/>
          </a:stretch>
        </p:blipFill>
        <p:spPr>
          <a:xfrm>
            <a:off x="0" y="9273453"/>
            <a:ext cx="2077199" cy="2898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450737-6743-1050-7796-2453156A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00" t="20800" r="82002" b="61311"/>
          <a:stretch>
            <a:fillRect/>
          </a:stretch>
        </p:blipFill>
        <p:spPr>
          <a:xfrm>
            <a:off x="4313442" y="9273453"/>
            <a:ext cx="2077199" cy="2898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B6567355-A046-6981-F466-3088F246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00" t="20800" r="82002" b="61311"/>
          <a:stretch>
            <a:fillRect/>
          </a:stretch>
        </p:blipFill>
        <p:spPr>
          <a:xfrm>
            <a:off x="8661400" y="9273453"/>
            <a:ext cx="2077199" cy="2898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1D338C37-5798-CFAD-D016-9877BBE962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19" t="20800" r="82483" b="61311"/>
          <a:stretch>
            <a:fillRect/>
          </a:stretch>
        </p:blipFill>
        <p:spPr>
          <a:xfrm>
            <a:off x="13002686" y="9273453"/>
            <a:ext cx="2077199" cy="2898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B6AE94B-83C5-C520-A686-8FF4746109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00" t="20800" r="82002" b="61311"/>
          <a:stretch>
            <a:fillRect/>
          </a:stretch>
        </p:blipFill>
        <p:spPr>
          <a:xfrm>
            <a:off x="17343972" y="9273453"/>
            <a:ext cx="2077199" cy="2898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1BFAB9D9-7B21-B6BC-616C-DE9F0C7948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800" t="20799" r="82002" b="61312"/>
          <a:stretch>
            <a:fillRect/>
          </a:stretch>
        </p:blipFill>
        <p:spPr>
          <a:xfrm>
            <a:off x="21725141" y="9273453"/>
            <a:ext cx="2077199" cy="2898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5D5F9ECB-9704-A7A7-D311-CA40F60A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13" t="13942" r="69989" b="68169"/>
          <a:stretch>
            <a:fillRect/>
          </a:stretch>
        </p:blipFill>
        <p:spPr>
          <a:xfrm>
            <a:off x="2118360" y="9273453"/>
            <a:ext cx="2077199" cy="289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F9922A31-1A25-F06F-6F85-BA641AAA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13" t="13942" r="69989" b="68169"/>
          <a:stretch>
            <a:fillRect/>
          </a:stretch>
        </p:blipFill>
        <p:spPr>
          <a:xfrm>
            <a:off x="6431802" y="9273453"/>
            <a:ext cx="2077199" cy="2898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15F3D45-7173-A987-DDBE-3EC969DB6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813" t="13942" r="69989" b="68169"/>
          <a:stretch>
            <a:fillRect/>
          </a:stretch>
        </p:blipFill>
        <p:spPr>
          <a:xfrm>
            <a:off x="10779760" y="9273453"/>
            <a:ext cx="2077199" cy="2898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225019C-1A5B-B308-0791-592282A432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13" t="13942" r="69989" b="68169"/>
          <a:stretch>
            <a:fillRect/>
          </a:stretch>
        </p:blipFill>
        <p:spPr>
          <a:xfrm>
            <a:off x="15129137" y="9273453"/>
            <a:ext cx="2077199" cy="2898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0DE4F3B-A0C9-E2CE-DA69-EA5F532B23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813" t="13942" r="69989" b="68169"/>
          <a:stretch>
            <a:fillRect/>
          </a:stretch>
        </p:blipFill>
        <p:spPr>
          <a:xfrm>
            <a:off x="19464020" y="9273453"/>
            <a:ext cx="2077199" cy="289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0C20604-1822-29FC-4A6F-6F20B7204C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859" t="13928" r="69943" b="68183"/>
          <a:stretch>
            <a:fillRect/>
          </a:stretch>
        </p:blipFill>
        <p:spPr>
          <a:xfrm>
            <a:off x="23843501" y="9273453"/>
            <a:ext cx="2077199" cy="2898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266DE242-F8B0-0917-74AB-B7EDEE16BB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990" t="6002" r="38125" b="64183"/>
          <a:stretch>
            <a:fillRect/>
          </a:stretch>
        </p:blipFill>
        <p:spPr>
          <a:xfrm>
            <a:off x="0" y="12215833"/>
            <a:ext cx="4190400" cy="2898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5D106FE8-13C7-CCBE-C5F1-4C63E95F55D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6989" t="6002" r="38126" b="64183"/>
          <a:stretch>
            <a:fillRect/>
          </a:stretch>
        </p:blipFill>
        <p:spPr>
          <a:xfrm>
            <a:off x="4313442" y="12215833"/>
            <a:ext cx="4190400" cy="2898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EE602660-D2D1-7CED-A388-A9A4D9A6D6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6989" t="6002" r="38126" b="64183"/>
          <a:stretch>
            <a:fillRect/>
          </a:stretch>
        </p:blipFill>
        <p:spPr>
          <a:xfrm>
            <a:off x="8662001" y="12215833"/>
            <a:ext cx="4190400" cy="2898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6296AE0-135F-051D-6175-F80DD7FC591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6989" t="6002" r="38126" b="64183"/>
          <a:stretch>
            <a:fillRect/>
          </a:stretch>
        </p:blipFill>
        <p:spPr>
          <a:xfrm>
            <a:off x="13005100" y="12215833"/>
            <a:ext cx="4190400" cy="2898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6018C741-E13F-565E-9DCB-5271F6F1D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6989" t="6002" r="38126" b="64183"/>
          <a:stretch>
            <a:fillRect/>
          </a:stretch>
        </p:blipFill>
        <p:spPr>
          <a:xfrm>
            <a:off x="17350819" y="12215833"/>
            <a:ext cx="4190400" cy="2898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5D1E5FD0-FC40-70D9-165B-2AC525BBE35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7026" t="5996" r="38089" b="64189"/>
          <a:stretch>
            <a:fillRect/>
          </a:stretch>
        </p:blipFill>
        <p:spPr>
          <a:xfrm>
            <a:off x="21748301" y="12215833"/>
            <a:ext cx="4190400" cy="2898000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50078D6D-08DB-8AFD-5628-8BAB30C42995}"/>
              </a:ext>
            </a:extLst>
          </p:cNvPr>
          <p:cNvGrpSpPr/>
          <p:nvPr/>
        </p:nvGrpSpPr>
        <p:grpSpPr>
          <a:xfrm>
            <a:off x="9975613" y="-1700"/>
            <a:ext cx="15934817" cy="9198997"/>
            <a:chOff x="9975613" y="-1700"/>
            <a:chExt cx="15934817" cy="9198997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BAAE1460-3E72-3D34-31EF-7D9965E9F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50"/>
            <a:stretch>
              <a:fillRect/>
            </a:stretch>
          </p:blipFill>
          <p:spPr>
            <a:xfrm>
              <a:off x="16341630" y="-703"/>
              <a:ext cx="9568800" cy="9198000"/>
            </a:xfrm>
            <a:custGeom>
              <a:avLst/>
              <a:gdLst>
                <a:gd name="connsiteX0" fmla="*/ 0 w 9568800"/>
                <a:gd name="connsiteY0" fmla="*/ 0 h 9198000"/>
                <a:gd name="connsiteX1" fmla="*/ 3204988 w 9568800"/>
                <a:gd name="connsiteY1" fmla="*/ 9197998 h 9198000"/>
                <a:gd name="connsiteX2" fmla="*/ 3943728 w 9568800"/>
                <a:gd name="connsiteY2" fmla="*/ 9197998 h 9198000"/>
                <a:gd name="connsiteX3" fmla="*/ 738740 w 9568800"/>
                <a:gd name="connsiteY3" fmla="*/ 0 h 9198000"/>
                <a:gd name="connsiteX4" fmla="*/ 9568800 w 9568800"/>
                <a:gd name="connsiteY4" fmla="*/ 0 h 9198000"/>
                <a:gd name="connsiteX5" fmla="*/ 9568800 w 9568800"/>
                <a:gd name="connsiteY5" fmla="*/ 9198000 h 9198000"/>
                <a:gd name="connsiteX6" fmla="*/ 3204000 w 9568800"/>
                <a:gd name="connsiteY6" fmla="*/ 9198000 h 91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8800" h="9198000">
                  <a:moveTo>
                    <a:pt x="0" y="0"/>
                  </a:moveTo>
                  <a:lnTo>
                    <a:pt x="3204988" y="9197998"/>
                  </a:lnTo>
                  <a:lnTo>
                    <a:pt x="3943728" y="9197998"/>
                  </a:lnTo>
                  <a:lnTo>
                    <a:pt x="738740" y="0"/>
                  </a:lnTo>
                  <a:lnTo>
                    <a:pt x="9568800" y="0"/>
                  </a:lnTo>
                  <a:lnTo>
                    <a:pt x="9568800" y="9198000"/>
                  </a:lnTo>
                  <a:lnTo>
                    <a:pt x="3204000" y="9198000"/>
                  </a:lnTo>
                  <a:close/>
                </a:path>
              </a:pathLst>
            </a:cu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0F535482-FC01-BE2E-4C21-2244F4E8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r="35425" b="11"/>
            <a:stretch>
              <a:fillRect/>
            </a:stretch>
          </p:blipFill>
          <p:spPr>
            <a:xfrm>
              <a:off x="9975613" y="-702"/>
              <a:ext cx="10289950" cy="9197001"/>
            </a:xfrm>
            <a:custGeom>
              <a:avLst/>
              <a:gdLst>
                <a:gd name="connsiteX0" fmla="*/ 0 w 10289950"/>
                <a:gd name="connsiteY0" fmla="*/ 0 h 9197001"/>
                <a:gd name="connsiteX1" fmla="*/ 7085308 w 10289950"/>
                <a:gd name="connsiteY1" fmla="*/ 0 h 9197001"/>
                <a:gd name="connsiteX2" fmla="*/ 10289950 w 10289950"/>
                <a:gd name="connsiteY2" fmla="*/ 9197001 h 9197001"/>
                <a:gd name="connsiteX3" fmla="*/ 9568800 w 10289950"/>
                <a:gd name="connsiteY3" fmla="*/ 9197001 h 9197001"/>
                <a:gd name="connsiteX4" fmla="*/ 9551210 w 10289950"/>
                <a:gd name="connsiteY4" fmla="*/ 9197001 h 9197001"/>
                <a:gd name="connsiteX5" fmla="*/ 0 w 10289950"/>
                <a:gd name="connsiteY5" fmla="*/ 9197001 h 919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289950" h="9197001">
                  <a:moveTo>
                    <a:pt x="0" y="0"/>
                  </a:moveTo>
                  <a:lnTo>
                    <a:pt x="7085308" y="0"/>
                  </a:lnTo>
                  <a:lnTo>
                    <a:pt x="10289950" y="9197001"/>
                  </a:lnTo>
                  <a:lnTo>
                    <a:pt x="9568800" y="9197001"/>
                  </a:lnTo>
                  <a:lnTo>
                    <a:pt x="9551210" y="9197001"/>
                  </a:lnTo>
                  <a:lnTo>
                    <a:pt x="0" y="9197001"/>
                  </a:lnTo>
                  <a:close/>
                </a:path>
              </a:pathLst>
            </a:custGeom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8CFC1849-34EE-9718-3685-BB64E9AAC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41558" y="543274"/>
              <a:ext cx="4020061" cy="2780197"/>
            </a:xfrm>
            <a:prstGeom prst="rect">
              <a:avLst/>
            </a:pr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平行四边形 71">
              <a:extLst>
                <a:ext uri="{FF2B5EF4-FFF2-40B4-BE49-F238E27FC236}">
                  <a16:creationId xmlns:a16="http://schemas.microsoft.com/office/drawing/2014/main" id="{416AF2AC-DE06-E3C3-591E-66CA7356CDD6}"/>
                </a:ext>
              </a:extLst>
            </p:cNvPr>
            <p:cNvSpPr/>
            <p:nvPr/>
          </p:nvSpPr>
          <p:spPr>
            <a:xfrm flipH="1">
              <a:off x="17040295" y="-1700"/>
              <a:ext cx="3308472" cy="9197002"/>
            </a:xfrm>
            <a:prstGeom prst="parallelogram">
              <a:avLst>
                <a:gd name="adj" fmla="val 973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878548FB-34C5-FABA-1BDD-ACAFCEC29B72}"/>
              </a:ext>
            </a:extLst>
          </p:cNvPr>
          <p:cNvGrpSpPr/>
          <p:nvPr/>
        </p:nvGrpSpPr>
        <p:grpSpPr>
          <a:xfrm>
            <a:off x="0" y="-2699"/>
            <a:ext cx="9865800" cy="9198001"/>
            <a:chOff x="0" y="-2699"/>
            <a:chExt cx="9865800" cy="9198001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500A893A-4261-7F23-171F-82AD5DF0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083" r="39773"/>
            <a:stretch>
              <a:fillRect/>
            </a:stretch>
          </p:blipFill>
          <p:spPr>
            <a:xfrm>
              <a:off x="3288600" y="-2698"/>
              <a:ext cx="6577200" cy="9198000"/>
            </a:xfrm>
            <a:custGeom>
              <a:avLst/>
              <a:gdLst>
                <a:gd name="connsiteX0" fmla="*/ 0 w 6577200"/>
                <a:gd name="connsiteY0" fmla="*/ 0 h 9198000"/>
                <a:gd name="connsiteX1" fmla="*/ 6577200 w 6577200"/>
                <a:gd name="connsiteY1" fmla="*/ 0 h 9198000"/>
                <a:gd name="connsiteX2" fmla="*/ 6577200 w 6577200"/>
                <a:gd name="connsiteY2" fmla="*/ 9198000 h 9198000"/>
                <a:gd name="connsiteX3" fmla="*/ 3288600 w 6577200"/>
                <a:gd name="connsiteY3" fmla="*/ 9198000 h 9198000"/>
                <a:gd name="connsiteX4" fmla="*/ 0 w 6577200"/>
                <a:gd name="connsiteY4" fmla="*/ 5032 h 91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7200" h="9198000">
                  <a:moveTo>
                    <a:pt x="0" y="0"/>
                  </a:moveTo>
                  <a:lnTo>
                    <a:pt x="6577200" y="0"/>
                  </a:lnTo>
                  <a:lnTo>
                    <a:pt x="6577200" y="9198000"/>
                  </a:lnTo>
                  <a:lnTo>
                    <a:pt x="3288600" y="9198000"/>
                  </a:lnTo>
                  <a:lnTo>
                    <a:pt x="0" y="5032"/>
                  </a:lnTo>
                  <a:close/>
                </a:path>
              </a:pathLst>
            </a:cu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55849CB-010C-A196-275B-5B332DD7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59856"/>
            <a:stretch>
              <a:fillRect/>
            </a:stretch>
          </p:blipFill>
          <p:spPr>
            <a:xfrm>
              <a:off x="0" y="-2698"/>
              <a:ext cx="6577200" cy="9198000"/>
            </a:xfrm>
            <a:custGeom>
              <a:avLst/>
              <a:gdLst>
                <a:gd name="connsiteX0" fmla="*/ 0 w 6577200"/>
                <a:gd name="connsiteY0" fmla="*/ 0 h 9198000"/>
                <a:gd name="connsiteX1" fmla="*/ 3288600 w 6577200"/>
                <a:gd name="connsiteY1" fmla="*/ 0 h 9198000"/>
                <a:gd name="connsiteX2" fmla="*/ 6577200 w 6577200"/>
                <a:gd name="connsiteY2" fmla="*/ 9192968 h 9198000"/>
                <a:gd name="connsiteX3" fmla="*/ 6577200 w 6577200"/>
                <a:gd name="connsiteY3" fmla="*/ 9198000 h 9198000"/>
                <a:gd name="connsiteX4" fmla="*/ 0 w 6577200"/>
                <a:gd name="connsiteY4" fmla="*/ 9198000 h 91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7200" h="9198000">
                  <a:moveTo>
                    <a:pt x="0" y="0"/>
                  </a:moveTo>
                  <a:lnTo>
                    <a:pt x="3288600" y="0"/>
                  </a:lnTo>
                  <a:lnTo>
                    <a:pt x="6577200" y="9192968"/>
                  </a:lnTo>
                  <a:lnTo>
                    <a:pt x="6577200" y="9198000"/>
                  </a:lnTo>
                  <a:lnTo>
                    <a:pt x="0" y="9198000"/>
                  </a:lnTo>
                  <a:close/>
                </a:path>
              </a:pathLst>
            </a:cu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283A357-F0FA-3E09-B165-C6DF75EBE2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1509" y="1931717"/>
              <a:ext cx="1145678" cy="1598390"/>
            </a:xfrm>
            <a:prstGeom prst="rect">
              <a:avLst/>
            </a:pr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65710E2-56F1-8ED0-75C0-C92B5D2C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5497" y="1366972"/>
              <a:ext cx="1108377" cy="1546349"/>
            </a:xfrm>
            <a:prstGeom prst="rect">
              <a:avLst/>
            </a:prstGeom>
            <a:noFill/>
            <a:ln w="571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91AF293B-2FE9-D5AB-D07B-29680CBA668E}"/>
                </a:ext>
              </a:extLst>
            </p:cNvPr>
            <p:cNvSpPr/>
            <p:nvPr/>
          </p:nvSpPr>
          <p:spPr>
            <a:xfrm flipH="1">
              <a:off x="3288600" y="-2699"/>
              <a:ext cx="3308472" cy="9197002"/>
            </a:xfrm>
            <a:prstGeom prst="parallelogram">
              <a:avLst>
                <a:gd name="adj" fmla="val 973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3CD01A15-FAE3-2EAB-B439-1EC9EA0FB1C8}"/>
              </a:ext>
            </a:extLst>
          </p:cNvPr>
          <p:cNvSpPr/>
          <p:nvPr/>
        </p:nvSpPr>
        <p:spPr>
          <a:xfrm>
            <a:off x="0" y="8337561"/>
            <a:ext cx="3268728" cy="856742"/>
          </a:xfrm>
          <a:prstGeom prst="rect">
            <a:avLst/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r>
              <a:rPr kumimoji="1"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kumimoji="1"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40356B83-0311-8E69-6D71-21A7D799243E}"/>
              </a:ext>
            </a:extLst>
          </p:cNvPr>
          <p:cNvSpPr/>
          <p:nvPr/>
        </p:nvSpPr>
        <p:spPr>
          <a:xfrm>
            <a:off x="6305103" y="-3698"/>
            <a:ext cx="3580569" cy="856742"/>
          </a:xfrm>
          <a:prstGeom prst="rect">
            <a:avLst/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Real-world</a:t>
            </a:r>
            <a:r>
              <a:rPr kumimoji="1"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kumimoji="1"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E2D4200-493C-79B7-1842-DF3CEE6822EF}"/>
              </a:ext>
            </a:extLst>
          </p:cNvPr>
          <p:cNvSpPr/>
          <p:nvPr/>
        </p:nvSpPr>
        <p:spPr>
          <a:xfrm>
            <a:off x="22632100" y="0"/>
            <a:ext cx="3278330" cy="856742"/>
          </a:xfrm>
          <a:prstGeom prst="rect">
            <a:avLst/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AIGC</a:t>
            </a:r>
            <a:r>
              <a:rPr kumimoji="1"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kumimoji="1"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845F6D3-7068-B02D-B40D-9DC881440CFE}"/>
              </a:ext>
            </a:extLst>
          </p:cNvPr>
          <p:cNvSpPr/>
          <p:nvPr/>
        </p:nvSpPr>
        <p:spPr>
          <a:xfrm>
            <a:off x="9955741" y="8337561"/>
            <a:ext cx="3268728" cy="856742"/>
          </a:xfrm>
          <a:prstGeom prst="rect">
            <a:avLst/>
          </a:prstGeom>
          <a:solidFill>
            <a:schemeClr val="bg2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Restored</a:t>
            </a:r>
            <a:r>
              <a:rPr kumimoji="1" lang="zh-CN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kumimoji="1" lang="zh-CN" alt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867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12593</TotalTime>
  <Words>14</Words>
  <Application>Microsoft Macintosh PowerPoint</Application>
  <PresentationFormat>自定义</PresentationFormat>
  <Paragraphs>10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Haoran Bai</dc:creator>
  <cp:lastModifiedBy>Haoran Bai</cp:lastModifiedBy>
  <cp:revision>106</cp:revision>
  <dcterms:created xsi:type="dcterms:W3CDTF">2024-09-03T09:19:38Z</dcterms:created>
  <dcterms:modified xsi:type="dcterms:W3CDTF">2025-07-30T13:36:47Z</dcterms:modified>
</cp:coreProperties>
</file>